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1F9-4C15-46C1-8E64-37F3B5E349F5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E47A-F360-4A00-87A9-81D0C927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1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1F9-4C15-46C1-8E64-37F3B5E349F5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E47A-F360-4A00-87A9-81D0C927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5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1F9-4C15-46C1-8E64-37F3B5E349F5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E47A-F360-4A00-87A9-81D0C927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8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1F9-4C15-46C1-8E64-37F3B5E349F5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E47A-F360-4A00-87A9-81D0C927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1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1F9-4C15-46C1-8E64-37F3B5E349F5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E47A-F360-4A00-87A9-81D0C927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681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1F9-4C15-46C1-8E64-37F3B5E349F5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E47A-F360-4A00-87A9-81D0C927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9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1F9-4C15-46C1-8E64-37F3B5E349F5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E47A-F360-4A00-87A9-81D0C927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2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1F9-4C15-46C1-8E64-37F3B5E349F5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E47A-F360-4A00-87A9-81D0C927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3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1F9-4C15-46C1-8E64-37F3B5E349F5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E47A-F360-4A00-87A9-81D0C927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95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1F9-4C15-46C1-8E64-37F3B5E349F5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E47A-F360-4A00-87A9-81D0C927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161F9-4C15-46C1-8E64-37F3B5E349F5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CE47A-F360-4A00-87A9-81D0C927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1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161F9-4C15-46C1-8E64-37F3B5E349F5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CE47A-F360-4A00-87A9-81D0C927F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1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3" y="16202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88640"/>
            <a:ext cx="75608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«Ромашка»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II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мл. группа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26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4100"/>
            <a:ext cx="9143999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0"/>
            <a:ext cx="8136904" cy="175432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>
            <a:bevelT prst="angle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«Золотая рыбка»</a:t>
            </a:r>
          </a:p>
          <a:p>
            <a:pPr algn="ctr"/>
            <a:r>
              <a:rPr lang="en-US" sz="5400" b="1" cap="all" spc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II </a:t>
            </a:r>
            <a:r>
              <a:rPr lang="ru-RU" sz="5400" b="1" cap="all" spc="0" dirty="0" smtClean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мл. группа</a:t>
            </a:r>
            <a:endParaRPr lang="ru-RU" sz="5400" b="1" cap="all" spc="0" dirty="0">
              <a:ln/>
              <a:solidFill>
                <a:schemeClr val="accent5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132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52928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23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260648"/>
            <a:ext cx="77048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«Ромашка»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I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</a:rPr>
              <a:t> мл. группа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1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472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5" y="0"/>
            <a:ext cx="78488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«Теремок»</a:t>
            </a:r>
          </a:p>
          <a:p>
            <a:pPr algn="ctr"/>
            <a:r>
              <a:rPr lang="en-US" sz="54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 </a:t>
            </a:r>
            <a:r>
              <a:rPr lang="ru-RU" sz="54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мл. группа</a:t>
            </a:r>
            <a:endParaRPr lang="ru-RU" sz="54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211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2650"/>
            <a:ext cx="9539536" cy="71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0"/>
            <a:ext cx="820891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Капитошка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 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мл. группа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6516216" y="1124744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5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75240" cy="706090"/>
          </a:xfrm>
        </p:spPr>
        <p:txBody>
          <a:bodyPr>
            <a:noAutofit/>
          </a:bodyPr>
          <a:lstStyle/>
          <a:p>
            <a:r>
              <a:rPr lang="ru-RU" sz="2400" dirty="0" smtClean="0"/>
              <a:t>«Пчелка»</a:t>
            </a:r>
            <a:br>
              <a:rPr lang="ru-RU" sz="2400" dirty="0" smtClean="0"/>
            </a:br>
            <a:r>
              <a:rPr lang="ru-RU" sz="2400" dirty="0" smtClean="0"/>
              <a:t>подготовительная группа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76064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06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05" y="-142350"/>
            <a:ext cx="9144000" cy="697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8376" y="0"/>
            <a:ext cx="613603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«Алые паруса»</a:t>
            </a:r>
          </a:p>
          <a:p>
            <a:pPr algn="ctr"/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таршая группа</a:t>
            </a:r>
            <a:endParaRPr lang="ru-RU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1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128792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1" y="0"/>
            <a:ext cx="80648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«Кораблик»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Средняя группа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86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640961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7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0"/>
            <a:ext cx="84249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«Божья коровка»</a:t>
            </a:r>
          </a:p>
          <a:p>
            <a:pPr algn="ctr"/>
            <a:r>
              <a:rPr lang="ru-RU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таршая группа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93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</TotalTime>
  <Words>56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«Пчелка» подготовительная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2013-04-28T14:28:44Z</dcterms:created>
  <dcterms:modified xsi:type="dcterms:W3CDTF">2013-10-25T03:43:27Z</dcterms:modified>
</cp:coreProperties>
</file>